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08 мая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32-34 тепла.</a:t>
            </a: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09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09 мая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7-12 м/с. Температура воздуха 15-17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22710</TotalTime>
  <Words>594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5734</cp:revision>
  <cp:lastPrinted>2021-07-01T03:56:27Z</cp:lastPrinted>
  <dcterms:created xsi:type="dcterms:W3CDTF">2018-03-27T06:03:00Z</dcterms:created>
  <dcterms:modified xsi:type="dcterms:W3CDTF">2026-05-07T07:10:11Z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